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2" r:id="rId9"/>
    <p:sldId id="263" r:id="rId10"/>
    <p:sldId id="264" r:id="rId11"/>
    <p:sldId id="268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D421D-2643-4D0E-A7E5-6ABCF805EF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E2501A-BD6C-45B1-9D47-390B074CC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F683D-8252-42A8-BAAA-D39A42A4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CCEFA9-2183-46E5-AE4B-6018B8A7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FABC1-BE85-40B3-9D43-058584F8F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780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D0F0A-2AB1-428C-A1D5-AE44F30A1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73183-FC38-4FB0-A90C-9A8C6FCDC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BC75E1-4B55-4976-86AC-7265C47E6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0713E-D984-4D5D-AB76-82E872666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EA2B1-7707-41C1-8F51-33202B0AF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388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4D0B6-F19C-47B2-B379-5913DDD4C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4F722-0E9F-490E-ADF5-DE5F1A8456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57C05D-9D50-4B07-9E2D-703506DEC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43207-1C24-482D-AB0A-E0FFD7AD1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A024E5-5DFC-4AD9-BBF6-2FA075EA0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018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122ED-8F09-4FC9-9693-308E28257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ED40D-A2BD-4F56-BAFD-8F1D260D89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A983BE-9126-43BA-92EF-F03B9AF76B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D1AAB6-866E-4C18-8DFC-180CC0F08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3FA55-82F5-48AD-B95F-1CC53BED9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9F956-EECA-4E20-9482-557E130A5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14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ABE27-D161-4FA8-A4ED-6DCF5D77C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540DC-EC7B-4155-800A-5570DF7047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CA261F-9D6B-4993-86CF-6CF052233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FD42DA-713A-4BFF-BFCF-CB09D207C7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76A50B-3F61-4A9D-A262-7E076AAB2E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0E4779-5CBB-48F2-B220-CFD8D9794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9C3BED-94A8-4F7D-99F6-CA59346D3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D96E21-48E3-40BB-91DA-53ACA508F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434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37036-0DC9-4275-87E0-67A2DE76B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4A7B07-29C5-4863-BFAF-AA2A8527B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6A2937-4802-4F08-B2A9-6C05CFCC6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0EAE03-AB78-4251-8894-24543AD68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681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B4C26F-49F6-4990-A966-90810FD99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AFC7B6-3BF3-4F40-A5DF-CEED0CCA1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4AA7A8-7A05-44CD-8331-96C77AEDD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676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2816A-6492-4BAE-8ED3-0CEFE5298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E8754-6593-41DA-A843-F83F1E24CA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9F75A-7A62-4F65-B457-30D16F2C55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AE716B-B948-49CD-B76D-D6654B2B8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E94EB0-948A-4892-A42B-2E7312E5B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B037F-DBE4-4D68-B65B-7352B3F9B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232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7F3DA-381F-47B4-9292-34385A384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6D7CE1-02BC-4AE6-91A0-EA9C5A7DA3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BFB1D2-415F-4891-AE4F-46A543B282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89352-C801-4C4C-8522-3A0FE09D3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0DC39F-2B28-4AD2-BA6C-25999CAFE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AA1135-9D09-4674-918E-F4C795F2B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40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EE389-066C-4E26-85CC-59F5DA146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39619A-1B8D-48C6-91FC-8536F95528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64665-4D62-4731-84C6-E5D11BE92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E9017-1E4C-4F54-A68B-EDEAEEBF7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A5D93-53C2-4BEB-99F1-F5076239F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001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20097D-70C3-49E2-8F38-340194B157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1F18B8-AAAC-4AF7-91D6-ED070D8EA0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A2FD7-D8D0-4627-8005-1B3FDEC7F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3FBF7-1748-44FB-B85B-66781E02B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C6CFE-D169-4196-BBAA-21FD52608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42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87C988-E0A6-4D5B-9233-9A8F6533F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2692B8-2ED3-4B5C-942D-E27081722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572F2C-AB6D-4415-AF9C-A1F94DA19D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28D32-9052-465D-84AB-FA87D3ABFD97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96163F-3D9F-4CD1-AC48-1CE394F475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96A785-2C98-464A-AB35-6F2BBF8BE5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1C7A4-464B-4169-B1A9-4C57A9A32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210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D860F-83EB-4940-A805-822A1DECE7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6600" b="1" dirty="0">
                <a:latin typeface="Trebuchet MS" panose="020B0603020202020204" pitchFamily="34" charset="0"/>
              </a:rPr>
              <a:t>Reading Comprehension </a:t>
            </a:r>
            <a:br>
              <a:rPr lang="en-GB" sz="6600" b="1" dirty="0">
                <a:latin typeface="Trebuchet MS" panose="020B0603020202020204" pitchFamily="34" charset="0"/>
              </a:rPr>
            </a:br>
            <a:r>
              <a:rPr lang="en-GB" sz="6600" b="1" dirty="0">
                <a:latin typeface="Trebuchet MS" panose="020B0603020202020204" pitchFamily="34" charset="0"/>
              </a:rPr>
              <a:t>Quick help ideas</a:t>
            </a:r>
          </a:p>
        </p:txBody>
      </p:sp>
    </p:spTree>
    <p:extLst>
      <p:ext uri="{BB962C8B-B14F-4D97-AF65-F5344CB8AC3E}">
        <p14:creationId xmlns:p14="http://schemas.microsoft.com/office/powerpoint/2010/main" val="3597285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499104E-68EA-48D1-9F6D-B26493329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375" y="321756"/>
            <a:ext cx="9154098" cy="642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74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A27733-AC48-4AE3-B532-DF6757A0B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991" y="209211"/>
            <a:ext cx="9250017" cy="643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11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F7A2B64-D087-4F7A-81C5-8F4763C5D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008" y="214745"/>
            <a:ext cx="9223514" cy="642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861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1FD53C-F88D-40E6-BAA9-F94EC61A2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730" y="183585"/>
            <a:ext cx="9382539" cy="649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55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B8E650-22D2-452F-9794-1F9AAD86A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731" y="159887"/>
            <a:ext cx="9382538" cy="653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04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F3B4B1-67F7-4B43-8366-CD226EA41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174" y="148807"/>
            <a:ext cx="9515061" cy="656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0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D860F-83EB-4940-A805-822A1DECE7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latin typeface="Trebuchet MS" panose="020B0603020202020204" pitchFamily="34" charset="0"/>
              </a:rPr>
              <a:t>Quick question cards…</a:t>
            </a:r>
          </a:p>
        </p:txBody>
      </p:sp>
    </p:spTree>
    <p:extLst>
      <p:ext uri="{BB962C8B-B14F-4D97-AF65-F5344CB8AC3E}">
        <p14:creationId xmlns:p14="http://schemas.microsoft.com/office/powerpoint/2010/main" val="997429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80CA31-4DB6-49BD-895B-5167597D1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501" y="337643"/>
            <a:ext cx="9506997" cy="640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22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A85A7D-9AE1-4509-9E3A-2F60CC8DC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17" y="173526"/>
            <a:ext cx="10233792" cy="651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7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92D80D-1432-4152-9A10-2DE5C5CEC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079" y="463826"/>
            <a:ext cx="11359841" cy="478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460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FE1290FECCD14691AF7923137ED597" ma:contentTypeVersion="19" ma:contentTypeDescription="Create a new document." ma:contentTypeScope="" ma:versionID="1687eb8787dd5561fc19a047ef3c2291">
  <xsd:schema xmlns:xsd="http://www.w3.org/2001/XMLSchema" xmlns:xs="http://www.w3.org/2001/XMLSchema" xmlns:p="http://schemas.microsoft.com/office/2006/metadata/properties" xmlns:ns2="914e509d-9ead-4034-881c-adc612bfb427" xmlns:ns3="68e3bfed-28f4-4548-baff-e1abfd3be4ba" targetNamespace="http://schemas.microsoft.com/office/2006/metadata/properties" ma:root="true" ma:fieldsID="9ff554c41e0a7fc610c8a44464216c52" ns2:_="" ns3:_="">
    <xsd:import namespace="914e509d-9ead-4034-881c-adc612bfb427"/>
    <xsd:import namespace="68e3bfed-28f4-4548-baff-e1abfd3be4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4e509d-9ead-4034-881c-adc612bfb4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c2a858b-50ee-45c2-b8e9-87f1961937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e3bfed-28f4-4548-baff-e1abfd3be4ba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a31199-2439-4963-a6b6-ae221690b779}" ma:internalName="TaxCatchAll" ma:showField="CatchAllData" ma:web="68e3bfed-28f4-4548-baff-e1abfd3be4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14e509d-9ead-4034-881c-adc612bfb427">
      <Terms xmlns="http://schemas.microsoft.com/office/infopath/2007/PartnerControls"/>
    </lcf76f155ced4ddcb4097134ff3c332f>
    <TaxCatchAll xmlns="68e3bfed-28f4-4548-baff-e1abfd3be4ba" xsi:nil="true"/>
  </documentManagement>
</p:properties>
</file>

<file path=customXml/itemProps1.xml><?xml version="1.0" encoding="utf-8"?>
<ds:datastoreItem xmlns:ds="http://schemas.openxmlformats.org/officeDocument/2006/customXml" ds:itemID="{DAB1F7EF-7AA5-486C-9F09-97133E3F0576}"/>
</file>

<file path=customXml/itemProps2.xml><?xml version="1.0" encoding="utf-8"?>
<ds:datastoreItem xmlns:ds="http://schemas.openxmlformats.org/officeDocument/2006/customXml" ds:itemID="{680F7C83-86BE-46FD-B4F8-D33A707C48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A28B6E-CB3A-4A26-A538-2A04A4146F5A}">
  <ds:schemaRefs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2006/documentManagement/types"/>
    <ds:schemaRef ds:uri="e25befc2-22d6-4fd4-a5ef-bbd31242c489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Trebuchet MS</vt:lpstr>
      <vt:lpstr>Office Theme</vt:lpstr>
      <vt:lpstr>Reading Comprehension  Quick help ideas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Quick question cards…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Comprehension  Quick help ideas</dc:title>
  <dc:creator>Miss Yockney</dc:creator>
  <cp:lastModifiedBy>Miss Yockney</cp:lastModifiedBy>
  <cp:revision>2</cp:revision>
  <dcterms:created xsi:type="dcterms:W3CDTF">2025-11-24T13:03:43Z</dcterms:created>
  <dcterms:modified xsi:type="dcterms:W3CDTF">2025-11-24T13:20:03Z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0x0101004DFE1290FECCD14691AF7923137ED597</vt:lpwstr>
  </property>
</Properties>
</file>